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12192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84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g8W6vZ5I5iIq9XL7j7oRnYRP9Ml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F39AAAA-E70A-46FF-89B2-95C5C7D1B06D}">
  <a:tblStyle styleId="{4F39AAAA-E70A-46FF-89B2-95C5C7D1B06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 b="off" i="off"/>
      <a:tcStyle>
        <a:tcBdr/>
        <a:fill>
          <a:solidFill>
            <a:srgbClr val="CFD7E7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FD7E7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88"/>
    <p:restoredTop sz="94703"/>
  </p:normalViewPr>
  <p:slideViewPr>
    <p:cSldViewPr snapToGrid="0">
      <p:cViewPr varScale="1">
        <p:scale>
          <a:sx n="44" d="100"/>
          <a:sy n="44" d="100"/>
        </p:scale>
        <p:origin x="3029" y="77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14351" y="3787428"/>
            <a:ext cx="5829300" cy="2613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028700" y="6908800"/>
            <a:ext cx="4800600" cy="3115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342900" y="11300182"/>
            <a:ext cx="16002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343151" y="11300182"/>
            <a:ext cx="21717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914900" y="11300182"/>
            <a:ext cx="16002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-2626519" y="7007491"/>
            <a:ext cx="13868400" cy="1157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4998243" y="5907353"/>
            <a:ext cx="1386840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342900" y="11300182"/>
            <a:ext cx="16002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343151" y="11300182"/>
            <a:ext cx="21717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4914900" y="11300182"/>
            <a:ext cx="16002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42900" y="488245"/>
            <a:ext cx="6172200" cy="20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42900" y="2844803"/>
            <a:ext cx="6172200" cy="8046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342900" y="11300182"/>
            <a:ext cx="16002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343151" y="11300182"/>
            <a:ext cx="21717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914900" y="11300182"/>
            <a:ext cx="16002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541735" y="7834489"/>
            <a:ext cx="5829300" cy="2421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541735" y="5167494"/>
            <a:ext cx="5829300" cy="266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05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05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05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05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05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05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342900" y="11300182"/>
            <a:ext cx="16002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343151" y="11300182"/>
            <a:ext cx="21717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914900" y="11300182"/>
            <a:ext cx="16002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42900" y="488245"/>
            <a:ext cx="6172200" cy="20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257178" y="3793070"/>
            <a:ext cx="2257425" cy="10727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195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800"/>
            </a:lvl1pPr>
            <a:lvl2pPr marL="914400" lvl="1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2400"/>
            </a:lvl2pPr>
            <a:lvl3pPr marL="1371600" lvl="2" indent="-3238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3pPr>
            <a:lvl4pPr marL="1828800" lvl="3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Char char="–"/>
              <a:defRPr sz="1800"/>
            </a:lvl4pPr>
            <a:lvl5pPr marL="2286000" lvl="4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Char char="»"/>
              <a:defRPr sz="1800"/>
            </a:lvl5pPr>
            <a:lvl6pPr marL="2743200" lvl="5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800"/>
            </a:lvl6pPr>
            <a:lvl7pPr marL="3200400" lvl="6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800"/>
            </a:lvl7pPr>
            <a:lvl8pPr marL="3657600" lvl="7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800"/>
            </a:lvl8pPr>
            <a:lvl9pPr marL="4114800" lvl="8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2628902" y="3793070"/>
            <a:ext cx="2257425" cy="10727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195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800"/>
            </a:lvl1pPr>
            <a:lvl2pPr marL="914400" lvl="1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2400"/>
            </a:lvl2pPr>
            <a:lvl3pPr marL="1371600" lvl="2" indent="-3238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3pPr>
            <a:lvl4pPr marL="1828800" lvl="3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Char char="–"/>
              <a:defRPr sz="1800"/>
            </a:lvl4pPr>
            <a:lvl5pPr marL="2286000" lvl="4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Char char="»"/>
              <a:defRPr sz="1800"/>
            </a:lvl5pPr>
            <a:lvl6pPr marL="2743200" lvl="5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800"/>
            </a:lvl6pPr>
            <a:lvl7pPr marL="3200400" lvl="6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800"/>
            </a:lvl7pPr>
            <a:lvl8pPr marL="3657600" lvl="7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800"/>
            </a:lvl8pPr>
            <a:lvl9pPr marL="4114800" lvl="8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342900" y="11300182"/>
            <a:ext cx="16002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343151" y="11300182"/>
            <a:ext cx="21717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4914900" y="11300182"/>
            <a:ext cx="16002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342900" y="488245"/>
            <a:ext cx="6172200" cy="20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342900" y="2729089"/>
            <a:ext cx="3030141" cy="1137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342900" y="3866444"/>
            <a:ext cx="3030141" cy="7024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400"/>
            </a:lvl1pPr>
            <a:lvl2pPr marL="914400" lvl="1" indent="-3238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 sz="2000"/>
            </a:lvl2pPr>
            <a:lvl3pPr marL="1371600" lvl="2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800"/>
            </a:lvl3pPr>
            <a:lvl4pPr marL="1828800" lvl="3" indent="-30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600"/>
            </a:lvl4pPr>
            <a:lvl5pPr marL="2286000" lvl="4" indent="-30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Char char="»"/>
              <a:defRPr sz="1600"/>
            </a:lvl5pPr>
            <a:lvl6pPr marL="2743200" lvl="5" indent="-30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600"/>
            </a:lvl6pPr>
            <a:lvl7pPr marL="3200400" lvl="6" indent="-30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600"/>
            </a:lvl7pPr>
            <a:lvl8pPr marL="3657600" lvl="7" indent="-30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600"/>
            </a:lvl8pPr>
            <a:lvl9pPr marL="4114800" lvl="8" indent="-30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3483769" y="2729089"/>
            <a:ext cx="3031331" cy="1137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3483769" y="3866444"/>
            <a:ext cx="3031331" cy="7024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400"/>
            </a:lvl1pPr>
            <a:lvl2pPr marL="914400" lvl="1" indent="-3238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 sz="2000"/>
            </a:lvl2pPr>
            <a:lvl3pPr marL="1371600" lvl="2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800"/>
            </a:lvl3pPr>
            <a:lvl4pPr marL="1828800" lvl="3" indent="-30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600"/>
            </a:lvl4pPr>
            <a:lvl5pPr marL="2286000" lvl="4" indent="-30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Char char="»"/>
              <a:defRPr sz="1600"/>
            </a:lvl5pPr>
            <a:lvl6pPr marL="2743200" lvl="5" indent="-30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600"/>
            </a:lvl6pPr>
            <a:lvl7pPr marL="3200400" lvl="6" indent="-30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600"/>
            </a:lvl7pPr>
            <a:lvl8pPr marL="3657600" lvl="7" indent="-30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600"/>
            </a:lvl8pPr>
            <a:lvl9pPr marL="4114800" lvl="8" indent="-30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342900" y="11300182"/>
            <a:ext cx="16002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2343151" y="11300182"/>
            <a:ext cx="21717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4914900" y="11300182"/>
            <a:ext cx="16002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342900" y="488245"/>
            <a:ext cx="6172200" cy="20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342900" y="11300182"/>
            <a:ext cx="16002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2343151" y="11300182"/>
            <a:ext cx="21717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4914900" y="11300182"/>
            <a:ext cx="16002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342901" y="485424"/>
            <a:ext cx="2256235" cy="2065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681287" y="485426"/>
            <a:ext cx="3833813" cy="10405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3200"/>
            </a:lvl1pPr>
            <a:lvl2pPr marL="914400" lvl="1" indent="-36195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Char char="–"/>
              <a:defRPr sz="2800"/>
            </a:lvl2pPr>
            <a:lvl3pPr marL="1371600" lvl="2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400"/>
            </a:lvl3pPr>
            <a:lvl4pPr marL="1828800" lvl="3" indent="-3238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 sz="2000"/>
            </a:lvl4pPr>
            <a:lvl5pPr marL="2286000" lvl="4" indent="-3238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»"/>
              <a:defRPr sz="2000"/>
            </a:lvl5pPr>
            <a:lvl6pPr marL="2743200" lvl="5" indent="-3238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6pPr>
            <a:lvl7pPr marL="3200400" lvl="6" indent="-3238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7pPr>
            <a:lvl8pPr marL="3657600" lvl="7" indent="-3238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8pPr>
            <a:lvl9pPr marL="4114800" lvl="8" indent="-3238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342901" y="2551291"/>
            <a:ext cx="2256235" cy="8339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342900" y="11300182"/>
            <a:ext cx="16002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343151" y="11300182"/>
            <a:ext cx="21717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4914900" y="11300182"/>
            <a:ext cx="16002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344216" y="8534403"/>
            <a:ext cx="4114800" cy="1007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344216" y="1089377"/>
            <a:ext cx="4114800" cy="73152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344216" y="9541938"/>
            <a:ext cx="4114800" cy="1430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342900" y="11300182"/>
            <a:ext cx="16002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343151" y="11300182"/>
            <a:ext cx="21717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4914900" y="11300182"/>
            <a:ext cx="16002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342900" y="488245"/>
            <a:ext cx="6172200" cy="20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-594077" y="3781780"/>
            <a:ext cx="8046156" cy="61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342900" y="11300182"/>
            <a:ext cx="16002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343151" y="11300182"/>
            <a:ext cx="21717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914900" y="11300182"/>
            <a:ext cx="16002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342900" y="488245"/>
            <a:ext cx="6172200" cy="20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342900" y="2844803"/>
            <a:ext cx="6172200" cy="8046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195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342900" y="11300182"/>
            <a:ext cx="16002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343151" y="11300182"/>
            <a:ext cx="21717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4914900" y="11300182"/>
            <a:ext cx="160020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"/>
          <p:cNvGraphicFramePr/>
          <p:nvPr/>
        </p:nvGraphicFramePr>
        <p:xfrm>
          <a:off x="1016735" y="3791746"/>
          <a:ext cx="4824525" cy="792100"/>
        </p:xfrm>
        <a:graphic>
          <a:graphicData uri="http://schemas.openxmlformats.org/drawingml/2006/table">
            <a:tbl>
              <a:tblPr>
                <a:noFill/>
                <a:tableStyleId>{4F39AAAA-E70A-46FF-89B2-95C5C7D1B06D}</a:tableStyleId>
              </a:tblPr>
              <a:tblGrid>
                <a:gridCol w="482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2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s-ES" sz="24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Título del trabajo</a:t>
                      </a:r>
                      <a:endParaRPr sz="24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89525" marR="8952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5" name="Google Shape;85;p1"/>
          <p:cNvSpPr/>
          <p:nvPr/>
        </p:nvSpPr>
        <p:spPr>
          <a:xfrm>
            <a:off x="1347615" y="4265549"/>
            <a:ext cx="4162800" cy="40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25" rIns="121900" bIns="609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b="0" i="0" u="sng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Nombre Apellido</a:t>
            </a:r>
            <a:r>
              <a:rPr lang="es-ES" sz="1600" b="0" i="0" u="sng" strike="noStrike" cap="none" baseline="30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s-ES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 Nombre Apellido</a:t>
            </a:r>
            <a:r>
              <a:rPr lang="es-ES" sz="1600" b="0" i="0" u="none" strike="noStrike" cap="none" baseline="30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s-E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16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548680" y="4686619"/>
            <a:ext cx="5688632" cy="3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25" rIns="121900" bIns="609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b="0" i="0" u="none" strike="noStrike" cap="none" baseline="30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 </a:t>
            </a:r>
            <a:r>
              <a:rPr lang="es-ES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Categoría,  Institución ; </a:t>
            </a:r>
            <a:r>
              <a:rPr lang="es-ES" sz="1600" b="0" i="0" u="none" strike="noStrike" cap="none" baseline="30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s-ES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Categoría,  Institución  , email  </a:t>
            </a:r>
            <a:endParaRPr sz="16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332656" y="5443986"/>
            <a:ext cx="6120680" cy="615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25" rIns="121900" bIns="609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Introducción, Objetivo, Metodología,  Resultados, Conclusión, Palabras Claves </a:t>
            </a:r>
            <a:endParaRPr sz="2489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" name="Imagen 4" descr="Imagen que contiene Rectángulo&#10;&#10;Descripción generada automáticamente">
            <a:extLst>
              <a:ext uri="{FF2B5EF4-FFF2-40B4-BE49-F238E27FC236}">
                <a16:creationId xmlns:a16="http://schemas.microsoft.com/office/drawing/2014/main" id="{ED7F8DD9-C52C-2541-8293-BB85A88D7D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" y="10763250"/>
            <a:ext cx="6858000" cy="1428750"/>
          </a:xfrm>
          <a:prstGeom prst="rect">
            <a:avLst/>
          </a:prstGeom>
        </p:spPr>
      </p:pic>
      <p:pic>
        <p:nvPicPr>
          <p:cNvPr id="4" name="Imagen 3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D77CA836-3836-BA72-EDE2-DA86956DBD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6858000" cy="18216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31</Words>
  <Application>Microsoft Office PowerPoint</Application>
  <PresentationFormat>Panorámica</PresentationFormat>
  <Paragraphs>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Paci</dc:creator>
  <cp:lastModifiedBy>Sociedad Científica Paraguay</cp:lastModifiedBy>
  <cp:revision>3</cp:revision>
  <dcterms:created xsi:type="dcterms:W3CDTF">2022-10-28T14:24:45Z</dcterms:created>
  <dcterms:modified xsi:type="dcterms:W3CDTF">2024-07-17T23:05:58Z</dcterms:modified>
</cp:coreProperties>
</file>