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8W6vZ5I5iIq9XL7j7oRnYRP9M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39AAAA-E70A-46FF-89B2-95C5C7D1B06D}">
  <a:tblStyle styleId="{4F39AAAA-E70A-46FF-89B2-95C5C7D1B0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/>
    <p:restoredTop sz="94703"/>
  </p:normalViewPr>
  <p:slideViewPr>
    <p:cSldViewPr snapToGrid="0">
      <p:cViewPr>
        <p:scale>
          <a:sx n="98" d="100"/>
          <a:sy n="98" d="100"/>
        </p:scale>
        <p:origin x="1858" y="-234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1" y="3787428"/>
            <a:ext cx="5829300" cy="261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28700" y="6908800"/>
            <a:ext cx="4800600" cy="311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-2626519" y="7007491"/>
            <a:ext cx="138684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4998243" y="5907353"/>
            <a:ext cx="138684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2900" y="2844803"/>
            <a:ext cx="6172200" cy="80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41735" y="7834489"/>
            <a:ext cx="5829300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41735" y="5167494"/>
            <a:ext cx="5829300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7178" y="3793070"/>
            <a:ext cx="2257425" cy="10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28902" y="3793070"/>
            <a:ext cx="2257425" cy="10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1828800" lvl="3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42900" y="2729089"/>
            <a:ext cx="3030141" cy="113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2900" y="3866444"/>
            <a:ext cx="3030141" cy="70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3pPr>
            <a:lvl4pPr marL="1828800" lvl="3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83769" y="2729089"/>
            <a:ext cx="3031331" cy="113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83769" y="3866444"/>
            <a:ext cx="3031331" cy="702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3pPr>
            <a:lvl4pPr marL="1828800" lvl="3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42901" y="485424"/>
            <a:ext cx="2256235" cy="206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681287" y="485426"/>
            <a:ext cx="3833813" cy="104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800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20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20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42901" y="2551291"/>
            <a:ext cx="2256235" cy="833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344216" y="8534403"/>
            <a:ext cx="4114800" cy="100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44216" y="1089377"/>
            <a:ext cx="4114800" cy="731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344216" y="9541938"/>
            <a:ext cx="4114800" cy="14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594077" y="3781780"/>
            <a:ext cx="8046156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42900" y="2844803"/>
            <a:ext cx="6172200" cy="80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42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343151" y="11300182"/>
            <a:ext cx="21717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914900" y="11300182"/>
            <a:ext cx="160020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1016735" y="3791746"/>
          <a:ext cx="4824525" cy="792100"/>
        </p:xfrm>
        <a:graphic>
          <a:graphicData uri="http://schemas.openxmlformats.org/drawingml/2006/table">
            <a:tbl>
              <a:tblPr>
                <a:noFill/>
                <a:tableStyleId>{4F39AAAA-E70A-46FF-89B2-95C5C7D1B06D}</a:tableStyleId>
              </a:tblPr>
              <a:tblGrid>
                <a:gridCol w="482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Título del trabajo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25" marR="895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1347615" y="4265549"/>
            <a:ext cx="4162800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Nombre Apellido</a:t>
            </a:r>
            <a:r>
              <a:rPr lang="es-ES" sz="1600" b="0" i="0" u="sng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Nombre Apellido</a:t>
            </a:r>
            <a:r>
              <a:rPr lang="es-ES" sz="16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s-E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48680" y="4686619"/>
            <a:ext cx="5688632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</a:t>
            </a: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Categoría,  Institución ; </a:t>
            </a:r>
            <a:r>
              <a:rPr lang="es-ES" sz="16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Categoría,  Institución  , email  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32656" y="5443986"/>
            <a:ext cx="6120680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Introducción, Objetivo, Metodología,  Resultados, Conclusión, Palabras Claves </a:t>
            </a: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25666A-E081-C7EB-2BD6-12770463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1820708"/>
          </a:xfrm>
          <a:prstGeom prst="rect">
            <a:avLst/>
          </a:prstGeom>
        </p:spPr>
      </p:pic>
      <p:pic>
        <p:nvPicPr>
          <p:cNvPr id="5" name="Imagen 4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ED7F8DD9-C52C-2541-8293-BB85A88D7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0763250"/>
            <a:ext cx="6858000" cy="1428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Panorámica</PresentationFormat>
  <Paragraphs>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Paci</dc:creator>
  <cp:lastModifiedBy>Sociedad Científica Paraguay</cp:lastModifiedBy>
  <cp:revision>2</cp:revision>
  <dcterms:created xsi:type="dcterms:W3CDTF">2022-10-28T14:24:45Z</dcterms:created>
  <dcterms:modified xsi:type="dcterms:W3CDTF">2023-10-27T20:24:27Z</dcterms:modified>
</cp:coreProperties>
</file>