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00525" y="1066800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6C9818C-5048-2806-8B98-4D6D446C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1DD043A-6722-3E95-4847-B3B1ECB0E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2" y="223935"/>
            <a:ext cx="3172408" cy="8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DF0DD33-40E7-864E-9369-19AA3B83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1" y="5941659"/>
            <a:ext cx="3050427" cy="8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10</cp:revision>
  <dcterms:created xsi:type="dcterms:W3CDTF">2022-10-25T14:30:23Z</dcterms:created>
  <dcterms:modified xsi:type="dcterms:W3CDTF">2024-07-17T23:19:00Z</dcterms:modified>
</cp:coreProperties>
</file>