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15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00525" y="1066800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B7493F9-ABF4-E275-F63A-0E473453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9</cp:revision>
  <dcterms:created xsi:type="dcterms:W3CDTF">2022-10-25T14:30:23Z</dcterms:created>
  <dcterms:modified xsi:type="dcterms:W3CDTF">2023-10-27T20:42:52Z</dcterms:modified>
</cp:coreProperties>
</file>