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82" d="100"/>
          <a:sy n="82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47629D-1C72-5C57-6FE1-B70F71A22DDB}"/>
              </a:ext>
            </a:extLst>
          </p:cNvPr>
          <p:cNvSpPr txBox="1"/>
          <p:nvPr/>
        </p:nvSpPr>
        <p:spPr>
          <a:xfrm>
            <a:off x="8010464" y="1066800"/>
            <a:ext cx="62411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>
                <a:solidFill>
                  <a:schemeClr val="bg1"/>
                </a:solidFill>
              </a:rPr>
              <a:t>Póster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196DFCC-4346-60C9-32D3-8EDCC3B0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432A4B2-D0E1-2319-6FDA-BC7A6DF1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20"/>
            <a:ext cx="3400210" cy="9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CA3F1A-0D50-F362-D6D3-94C52E93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94" y="5935661"/>
            <a:ext cx="3175169" cy="8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33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10</cp:revision>
  <dcterms:created xsi:type="dcterms:W3CDTF">2022-10-25T14:30:23Z</dcterms:created>
  <dcterms:modified xsi:type="dcterms:W3CDTF">2024-07-17T23:41:59Z</dcterms:modified>
</cp:coreProperties>
</file>