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57"/>
    <p:restoredTop sz="96327"/>
  </p:normalViewPr>
  <p:slideViewPr>
    <p:cSldViewPr snapToGrid="0">
      <p:cViewPr varScale="1">
        <p:scale>
          <a:sx n="82" d="100"/>
          <a:sy n="82" d="100"/>
        </p:scale>
        <p:origin x="15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D0A1-2CCF-CC4E-941E-F72D4374D018}" type="datetimeFigureOut">
              <a:rPr lang="es-PY" smtClean="0"/>
              <a:t>17/7/2024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868413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D0A1-2CCF-CC4E-941E-F72D4374D018}" type="datetimeFigureOut">
              <a:rPr lang="es-PY" smtClean="0"/>
              <a:t>17/7/2024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135914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D0A1-2CCF-CC4E-941E-F72D4374D018}" type="datetimeFigureOut">
              <a:rPr lang="es-PY" smtClean="0"/>
              <a:t>17/7/2024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133591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D0A1-2CCF-CC4E-941E-F72D4374D018}" type="datetimeFigureOut">
              <a:rPr lang="es-PY" smtClean="0"/>
              <a:t>17/7/2024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204658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D0A1-2CCF-CC4E-941E-F72D4374D018}" type="datetimeFigureOut">
              <a:rPr lang="es-PY" smtClean="0"/>
              <a:t>17/7/2024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355631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D0A1-2CCF-CC4E-941E-F72D4374D018}" type="datetimeFigureOut">
              <a:rPr lang="es-PY" smtClean="0"/>
              <a:t>17/7/2024</a:t>
            </a:fld>
            <a:endParaRPr lang="es-P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426967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D0A1-2CCF-CC4E-941E-F72D4374D018}" type="datetimeFigureOut">
              <a:rPr lang="es-PY" smtClean="0"/>
              <a:t>17/7/2024</a:t>
            </a:fld>
            <a:endParaRPr lang="es-P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401901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D0A1-2CCF-CC4E-941E-F72D4374D018}" type="datetimeFigureOut">
              <a:rPr lang="es-PY" smtClean="0"/>
              <a:t>17/7/2024</a:t>
            </a:fld>
            <a:endParaRPr lang="es-P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33370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D0A1-2CCF-CC4E-941E-F72D4374D018}" type="datetimeFigureOut">
              <a:rPr lang="es-PY" smtClean="0"/>
              <a:t>17/7/2024</a:t>
            </a:fld>
            <a:endParaRPr lang="es-P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378868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D0A1-2CCF-CC4E-941E-F72D4374D018}" type="datetimeFigureOut">
              <a:rPr lang="es-PY" smtClean="0"/>
              <a:t>17/7/2024</a:t>
            </a:fld>
            <a:endParaRPr lang="es-P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199490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D0A1-2CCF-CC4E-941E-F72D4374D018}" type="datetimeFigureOut">
              <a:rPr lang="es-PY" smtClean="0"/>
              <a:t>17/7/2024</a:t>
            </a:fld>
            <a:endParaRPr lang="es-P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59614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AD0A1-2CCF-CC4E-941E-F72D4374D018}" type="datetimeFigureOut">
              <a:rPr lang="es-PY" smtClean="0"/>
              <a:t>17/7/2024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122999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94FE1712-7C04-AEC6-B146-76B1B9ED6BCB}"/>
              </a:ext>
            </a:extLst>
          </p:cNvPr>
          <p:cNvSpPr txBox="1"/>
          <p:nvPr/>
        </p:nvSpPr>
        <p:spPr>
          <a:xfrm>
            <a:off x="653143" y="2198914"/>
            <a:ext cx="779417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1200" b="1" dirty="0"/>
              <a:t>Título</a:t>
            </a:r>
          </a:p>
          <a:p>
            <a:pPr algn="ctr"/>
            <a:r>
              <a:rPr lang="es-PY" sz="2400" b="1" dirty="0"/>
              <a:t>(Escriba aquí el título de la presentación)</a:t>
            </a:r>
          </a:p>
          <a:p>
            <a:pPr algn="ctr"/>
            <a:endParaRPr lang="es-PY" b="1" dirty="0"/>
          </a:p>
          <a:p>
            <a:pPr algn="ctr"/>
            <a:r>
              <a:rPr lang="es-PY" sz="1200" b="1" dirty="0"/>
              <a:t>Autores</a:t>
            </a:r>
          </a:p>
          <a:p>
            <a:pPr algn="ctr"/>
            <a:r>
              <a:rPr lang="es-PY" dirty="0"/>
              <a:t>(Escriba aquí el nombre de los autores)</a:t>
            </a:r>
          </a:p>
          <a:p>
            <a:pPr algn="ctr"/>
            <a:endParaRPr lang="es-PY" b="1" dirty="0"/>
          </a:p>
          <a:p>
            <a:pPr algn="ctr"/>
            <a:r>
              <a:rPr lang="es-PY" sz="1200" b="1" dirty="0"/>
              <a:t>Institución / Instituciones</a:t>
            </a:r>
          </a:p>
          <a:p>
            <a:pPr algn="ctr"/>
            <a:r>
              <a:rPr lang="es-PY" dirty="0"/>
              <a:t>(Escriba aquí el nombre de la institución)</a:t>
            </a:r>
          </a:p>
          <a:p>
            <a:pPr algn="ctr"/>
            <a:endParaRPr lang="es-PY" b="1" dirty="0"/>
          </a:p>
          <a:p>
            <a:pPr algn="ctr"/>
            <a:endParaRPr lang="es-PY" b="1" dirty="0"/>
          </a:p>
          <a:p>
            <a:pPr algn="ctr"/>
            <a:endParaRPr lang="es-PY" dirty="0"/>
          </a:p>
          <a:p>
            <a:pPr algn="ctr"/>
            <a:endParaRPr lang="es-PY" dirty="0"/>
          </a:p>
        </p:txBody>
      </p:sp>
      <p:pic>
        <p:nvPicPr>
          <p:cNvPr id="4" name="Imagen 3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B8DAA65F-5E80-FA48-0F98-0CC7709BD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508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F50CC929-A7D6-A6E9-2B9E-145296433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8285" y="5906277"/>
            <a:ext cx="3078129" cy="82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552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87B05712-F609-1500-0858-F73FCA47A2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45" y="185154"/>
            <a:ext cx="3368351" cy="89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5731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</TotalTime>
  <Words>32</Words>
  <Application>Microsoft Office PowerPoint</Application>
  <PresentationFormat>Presentación en pantalla (4:3)</PresentationFormat>
  <Paragraphs>10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Karina Palleros</dc:creator>
  <cp:lastModifiedBy>Sociedad Científica Paraguay</cp:lastModifiedBy>
  <cp:revision>9</cp:revision>
  <dcterms:created xsi:type="dcterms:W3CDTF">2022-10-25T14:30:23Z</dcterms:created>
  <dcterms:modified xsi:type="dcterms:W3CDTF">2024-07-17T23:39:34Z</dcterms:modified>
</cp:coreProperties>
</file>