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1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37E15E0-6013-69D6-32CA-0717E8A3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32</Words>
  <Application>Microsoft Office PowerPoint</Application>
  <PresentationFormat>Presentación en pantalla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8</cp:revision>
  <dcterms:created xsi:type="dcterms:W3CDTF">2022-10-25T14:30:23Z</dcterms:created>
  <dcterms:modified xsi:type="dcterms:W3CDTF">2023-10-27T20:38:09Z</dcterms:modified>
</cp:coreProperties>
</file>