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5"/>
    <p:restoredTop sz="96327"/>
  </p:normalViewPr>
  <p:slideViewPr>
    <p:cSldViewPr snapToGrid="0">
      <p:cViewPr varScale="1">
        <p:scale>
          <a:sx n="82" d="100"/>
          <a:sy n="82" d="100"/>
        </p:scale>
        <p:origin x="16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17/7/2024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80039" y="1056861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747B9E4-6221-33AD-D550-AC7CD077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40892A0-55EB-A9D0-FEB2-6EA60AD1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39" y="5926620"/>
            <a:ext cx="3079101" cy="8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854D2AD-53F9-B5CA-80C7-453C2211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4" y="206955"/>
            <a:ext cx="3211742" cy="8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7</cp:revision>
  <dcterms:created xsi:type="dcterms:W3CDTF">2022-10-25T14:30:23Z</dcterms:created>
  <dcterms:modified xsi:type="dcterms:W3CDTF">2024-07-17T23:23:26Z</dcterms:modified>
</cp:coreProperties>
</file>