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5"/>
    <p:restoredTop sz="96327"/>
  </p:normalViewPr>
  <p:slideViewPr>
    <p:cSldViewPr snapToGrid="0">
      <p:cViewPr varScale="1">
        <p:scale>
          <a:sx n="82" d="100"/>
          <a:sy n="82" d="100"/>
        </p:scale>
        <p:origin x="16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84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59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35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46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5563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19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88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94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6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29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E47629D-1C72-5C57-6FE1-B70F71A22DDB}"/>
              </a:ext>
            </a:extLst>
          </p:cNvPr>
          <p:cNvSpPr txBox="1"/>
          <p:nvPr/>
        </p:nvSpPr>
        <p:spPr>
          <a:xfrm>
            <a:off x="8080039" y="1056861"/>
            <a:ext cx="62411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200" dirty="0">
                <a:solidFill>
                  <a:schemeClr val="bg1"/>
                </a:solidFill>
              </a:rPr>
              <a:t>Póster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1712-7C04-AEC6-B146-76B1B9ED6BCB}"/>
              </a:ext>
            </a:extLst>
          </p:cNvPr>
          <p:cNvSpPr txBox="1"/>
          <p:nvPr/>
        </p:nvSpPr>
        <p:spPr>
          <a:xfrm>
            <a:off x="653143" y="2198914"/>
            <a:ext cx="7794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/>
              <a:t>Título</a:t>
            </a:r>
          </a:p>
          <a:p>
            <a:pPr algn="ctr"/>
            <a:r>
              <a:rPr lang="es-PY" sz="2400" b="1" dirty="0"/>
              <a:t>(Escriba aquí el título de la presentación)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Autores</a:t>
            </a:r>
          </a:p>
          <a:p>
            <a:pPr algn="ctr"/>
            <a:r>
              <a:rPr lang="es-PY" dirty="0"/>
              <a:t>(Escriba aquí el nombre de los autores)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Institución / Instituciones</a:t>
            </a:r>
          </a:p>
          <a:p>
            <a:pPr algn="ctr"/>
            <a:r>
              <a:rPr lang="es-PY" dirty="0"/>
              <a:t>(Escriba aquí el nombre de la institución)</a:t>
            </a:r>
          </a:p>
          <a:p>
            <a:pPr algn="ctr"/>
            <a:endParaRPr lang="es-PY" b="1" dirty="0"/>
          </a:p>
          <a:p>
            <a:pPr algn="ctr"/>
            <a:endParaRPr lang="es-PY" b="1" dirty="0"/>
          </a:p>
          <a:p>
            <a:pPr algn="ctr"/>
            <a:endParaRPr lang="es-PY" dirty="0"/>
          </a:p>
          <a:p>
            <a:pPr algn="ctr"/>
            <a:endParaRPr lang="es-PY" dirty="0"/>
          </a:p>
        </p:txBody>
      </p: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753ACAA-5911-6DE5-7DC1-0E2696582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33</Words>
  <Application>Microsoft Office PowerPoint</Application>
  <PresentationFormat>Presentación en pantalla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Palleros</dc:creator>
  <cp:lastModifiedBy>Sociedad Científica Paraguay</cp:lastModifiedBy>
  <cp:revision>6</cp:revision>
  <dcterms:created xsi:type="dcterms:W3CDTF">2022-10-25T14:30:23Z</dcterms:created>
  <dcterms:modified xsi:type="dcterms:W3CDTF">2023-10-27T20:40:39Z</dcterms:modified>
</cp:coreProperties>
</file>